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0"/>
    <p:restoredTop sz="94656"/>
  </p:normalViewPr>
  <p:slideViewPr>
    <p:cSldViewPr snapToGrid="0" snapToObjects="1">
      <p:cViewPr>
        <p:scale>
          <a:sx n="95" d="100"/>
          <a:sy n="95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C19F-ADEA-5848-B412-9AE06460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197C4-7C7E-9040-95DC-68D11DF2B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FB321-48EF-DB48-85DB-F96187DF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BB6B-993F-044C-BF66-486404CF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BFD63-5FC4-7842-A8AF-DBD2D550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40F3-D0C0-F243-B8C8-11FA2080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93F97-1797-454E-8B88-9B43BCF53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0BD56-961E-B341-BC42-75600172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94C20-556B-1C4E-9917-AC100D78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4A82-333B-AD41-BCD7-52AB0F26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0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8C8FC-F8CC-F44F-A80C-B14C19CB2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42EFB-957E-8243-9403-B8677DEED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C04DD-1747-854F-BB2B-487AA493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3E319-5087-9446-AECE-3211BC43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4093A-7BD3-F543-8091-8107222E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AE16-AA49-A145-8903-E4054AE0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3527-CC9F-1241-BD16-EF1E06641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13A25-D014-7245-A245-081DC3C36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68C43-F43E-E84A-B49C-069AA3E6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D4C68-1F51-5A44-AD6D-C0BE844E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2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0D97-7EF3-9146-BF89-7E1862C3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DC916-286D-A34C-96D4-C7D982A30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94A20-7C7F-C04D-8735-946CAD5C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9077-70E4-364C-8C9A-4358636B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7C6D2-F368-3E4F-9553-C25E9D1D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3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D716-AD26-2F4E-9CAD-69E637E5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AFAD-8A6D-C84B-B111-FB132FF48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C8E51-E45E-7842-9D6D-B53E5C5CA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306C1-F715-5545-AA1F-7864DE52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3603A-78F4-C44F-AF54-9235A8E4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C0F2-E6E7-FC43-A189-C5964F89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4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F693-F075-E642-8046-FB35C7E9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A1B56-5D0E-4B44-830A-8BDC2C159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814AC-C709-C349-92D2-741EE2D75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7A781-116D-5B4B-862E-CB217A5CE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0FA6C-7B4E-7542-932E-0FC04AB63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D4A9B7-5214-DB4D-91B7-D0F2E01F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454F3D-B247-934F-96BB-49898B0B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65465-E304-2B4E-9DBF-B0297ADF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8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C626-D6E2-A340-A0F2-1C33FD88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FB1FA-1D5D-AA47-9DDC-4FE159C2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C91CD-0B84-5849-AAF0-D051F2D7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946D5-DAD4-7B4D-B20B-E1E0062E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8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5E882-4A3F-A042-ADE0-A06E75D7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C2403-A44C-D54A-A81C-30E71048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A056E-67B4-DA47-B422-46CF1D0A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74C4-9EA6-3F4B-A754-C63FC8B7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20C9-C2A9-4F46-ACC9-83743ECA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0115F-E508-6A48-9CF6-0C7F8F156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C16AA-384F-C540-9E05-F92AFF2A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F0962-D8BD-4248-9D44-FDDF4969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45A02-3202-2148-9233-6B21C161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CD10-7051-7646-A851-2389E4E3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049BB1-0F89-4243-ABD1-5FAA073DC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612A2-A05F-1340-B98C-406B8DEE2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1A4E0-33B7-1946-9870-9853C657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BDCE1-5E22-9D4D-A9D7-232FF57E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7A1D-02AD-574C-9538-5F8C6A6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6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E121B-9728-2344-901B-D73C3181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0CB06-8062-914B-8DA9-14C87BEA1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35BC-6DB3-B944-AE8B-2D9245C37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C1EF5-FA1C-0549-990C-6823C44DC1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0ADC5-8B87-2647-9D32-6AFB41723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85362-54F8-1941-AF2B-5431907C2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D845-6FA3-7E43-A290-F2F274FAB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216F-FD99-0F43-AE9D-60602333E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F731D-042C-0442-BD1E-9F3DAB9F3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47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3CB8-96CD-F54C-BD1E-7A7649EA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Campeche, Mexico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F6442-6EAD-2B4F-B586-478ACB7E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01591-7A39-D247-AEAB-159096A1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90" y="3268663"/>
            <a:ext cx="8836253" cy="3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8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2137-1C39-1D41-B77D-AE6C78A5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Campeche, Mexico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E456-2C8A-2A4E-B573-662725AE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9879F-5129-0C45-BED4-651B0221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03" y="3769518"/>
            <a:ext cx="7588497" cy="3088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63428-0DA5-4A43-802E-17C7D4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913"/>
            <a:ext cx="4362798" cy="38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3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39D9-10BE-C04D-BEB7-CDA67F34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F604-10B1-724C-8210-016F03255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877E0-3B85-664A-B2D4-D2402FE3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51756"/>
            <a:ext cx="3683654" cy="2486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7F62-31EA-C14E-9530-36AC124E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42" y="1952978"/>
            <a:ext cx="7944258" cy="49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41B1-E687-FE47-8844-DC44ABAF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65363-9E73-5A46-8422-EBBA69AC2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C9382-5947-E646-9DF9-057249FF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93825"/>
            <a:ext cx="5557838" cy="4966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E4E07-22A3-C942-B404-E814897F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50" y="1878013"/>
            <a:ext cx="6285585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1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F4E3-77FD-C947-BCE5-464FD2BC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Tigray, Ethiopia – 50,000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2E914-E472-114C-8F77-4E4B4CF2E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D5B0C-9899-334B-90FD-5248B132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2" y="1297088"/>
            <a:ext cx="6834187" cy="5598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D5245-35B4-A54C-9AD3-18221B57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5625"/>
            <a:ext cx="531117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F4E3-77FD-C947-BCE5-464FD2BC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Tigray, Ethiopia – 50,000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2E914-E472-114C-8F77-4E4B4CF2E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3B702-9C3C-ED49-ACF9-D1E3E1E1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3" y="1508741"/>
            <a:ext cx="6231467" cy="5349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8A64D-8B1C-064D-A3BD-A717110A9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250"/>
            <a:ext cx="5960533" cy="51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F4E3-77FD-C947-BCE5-464FD2BC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Makueni, Kenya – 10,000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2E914-E472-114C-8F77-4E4B4CF2E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DB691-9177-534B-93CA-B701E835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532" y="1690688"/>
            <a:ext cx="7406468" cy="5166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894A9-CA86-084E-8448-DCB5E75B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5405"/>
            <a:ext cx="4785532" cy="37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6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6006-6676-3A43-9836-E7E47C45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Makueni, Kenya – 10,000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DE2D2-F425-A241-A360-D8DF5A279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E7F21-0912-7343-B128-B4B82D06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297032"/>
            <a:ext cx="6591300" cy="5560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B8297-1D0F-B146-BA55-A0E00854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6876"/>
            <a:ext cx="5600700" cy="46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1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97C8-E5AD-A74C-9C09-4585C837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Koure</a:t>
            </a:r>
            <a:r>
              <a:rPr lang="en-US" dirty="0"/>
              <a:t>, Niger – 5,000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2ABD-AE43-124C-9DD3-6B665A7A6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CA8FF-2780-E94A-8BD7-EB7B333A6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43736"/>
            <a:ext cx="8191500" cy="561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F13A7-D98D-8A43-BB72-E4031CA6C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3262"/>
            <a:ext cx="3950211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4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70A7-C6BB-444B-B6E0-EBCD6B664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Koure</a:t>
            </a:r>
            <a:r>
              <a:rPr lang="en-US" dirty="0"/>
              <a:t>, Niger – 15,000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2CF93-1817-5D4A-B629-4C4310E42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D785D-D808-4041-BFE9-4C0E0BCA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1253872"/>
            <a:ext cx="6919912" cy="55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4DE8-7341-BD4F-9438-65A882AB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North, Cameroon – 5,000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79D2D-0D1A-2F40-9A3A-E956D6F9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0B81-9BAB-2B4B-9F0E-B190CD70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852" y="1825624"/>
            <a:ext cx="7426147" cy="5083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31246-443C-0344-A8EF-9872E8BFB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807" y="3429000"/>
            <a:ext cx="4830659" cy="340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6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4DE8-7341-BD4F-9438-65A882AB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North, Cameroon – 5,000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79D2D-0D1A-2F40-9A3A-E956D6F9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E58AF-E8D5-7C45-9BE3-CE8C0E6B7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28" y="1309511"/>
            <a:ext cx="7993872" cy="55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7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10042</TotalTime>
  <Words>60</Words>
  <Application>Microsoft Macintosh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Tigray, Ethiopia – 50,000 ha</vt:lpstr>
      <vt:lpstr>Tigray, Ethiopia – 50,000 ha</vt:lpstr>
      <vt:lpstr>Makueni, Kenya – 10,000 ha</vt:lpstr>
      <vt:lpstr>Makueni, Kenya – 10,000 ha</vt:lpstr>
      <vt:lpstr>Koure, Niger – 5,000 ha</vt:lpstr>
      <vt:lpstr>Koure, Niger – 15,000 ha</vt:lpstr>
      <vt:lpstr>Far North, Cameroon – 5,000 ha</vt:lpstr>
      <vt:lpstr>Far North, Cameroon – 5,000 ha</vt:lpstr>
      <vt:lpstr>Campeche, Mexico</vt:lpstr>
      <vt:lpstr>Campeche, Mexico</vt:lpstr>
      <vt:lpstr>El Salvador</vt:lpstr>
      <vt:lpstr>El Salvador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13</cp:revision>
  <dcterms:created xsi:type="dcterms:W3CDTF">2019-12-10T14:22:42Z</dcterms:created>
  <dcterms:modified xsi:type="dcterms:W3CDTF">2019-12-17T13:45:29Z</dcterms:modified>
</cp:coreProperties>
</file>